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E90ED720-0104-4369-84BC-D37694168613}" type="datetimeFigureOut">
              <a:rPr kumimoji="1" lang="ja-JP" altLang="en-US" smtClean="0"/>
              <a:pPr/>
              <a:t>2011/8/7</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E90ED720-0104-4369-84BC-D37694168613}" type="datetimeFigureOut">
              <a:rPr kumimoji="1" lang="ja-JP" altLang="en-US" smtClean="0"/>
              <a:pPr/>
              <a:t>2011/8/7</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E90ED720-0104-4369-84BC-D37694168613}" type="datetimeFigureOut">
              <a:rPr kumimoji="1" lang="ja-JP" altLang="en-US" smtClean="0"/>
              <a:pPr/>
              <a:t>2011/8/7</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E90ED720-0104-4369-84BC-D37694168613}" type="datetimeFigureOut">
              <a:rPr kumimoji="1" lang="ja-JP" altLang="en-US" smtClean="0"/>
              <a:pPr/>
              <a:t>2011/8/7</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2D8002D-B5B0-4BAC-B1F6-782DDCCE6D9C}"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0ED720-0104-4369-84BC-D37694168613}" type="datetimeFigureOut">
              <a:rPr kumimoji="1" lang="ja-JP" altLang="en-US" smtClean="0"/>
              <a:pPr/>
              <a:t>2011/8/7</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z="1800" dirty="0" smtClean="0"/>
              <a:t>KUPC 2011</a:t>
            </a:r>
            <a:r>
              <a:rPr lang="en-US" altLang="ja-JP" sz="4000" dirty="0" smtClean="0"/>
              <a:t/>
            </a:r>
            <a:br>
              <a:rPr lang="en-US" altLang="ja-JP" sz="4000" dirty="0" smtClean="0"/>
            </a:br>
            <a:r>
              <a:rPr kumimoji="1" lang="ja-JP" altLang="en-US" dirty="0" smtClean="0"/>
              <a:t>問題 </a:t>
            </a:r>
            <a:r>
              <a:rPr kumimoji="1" lang="en-US" altLang="ja-JP" dirty="0" smtClean="0"/>
              <a:t>C</a:t>
            </a:r>
            <a:r>
              <a:rPr lang="ja-JP" altLang="en-US" dirty="0" smtClean="0"/>
              <a:t> </a:t>
            </a:r>
            <a:r>
              <a:rPr lang="en-US" altLang="ja-JP" dirty="0" smtClean="0"/>
              <a:t>- </a:t>
            </a:r>
            <a:r>
              <a:rPr kumimoji="1" lang="ja-JP" altLang="en-US" dirty="0" smtClean="0"/>
              <a:t>しりとり</a:t>
            </a:r>
            <a:r>
              <a:rPr kumimoji="1" lang="en-US" altLang="ja-JP" dirty="0" smtClean="0"/>
              <a:t/>
            </a:r>
            <a:br>
              <a:rPr kumimoji="1" lang="en-US" altLang="ja-JP" dirty="0" smtClean="0"/>
            </a:br>
            <a:endParaRPr kumimoji="1" lang="ja-JP" altLang="en-US" sz="2000" dirty="0"/>
          </a:p>
        </p:txBody>
      </p:sp>
      <p:sp>
        <p:nvSpPr>
          <p:cNvPr id="3" name="サブタイトル 2"/>
          <p:cNvSpPr>
            <a:spLocks noGrp="1"/>
          </p:cNvSpPr>
          <p:nvPr>
            <p:ph type="subTitle" idx="1"/>
          </p:nvPr>
        </p:nvSpPr>
        <p:spPr/>
        <p:txBody>
          <a:bodyPr>
            <a:normAutofit fontScale="70000" lnSpcReduction="20000"/>
          </a:bodyPr>
          <a:lstStyle/>
          <a:p>
            <a:r>
              <a:rPr kumimoji="1" lang="ja-JP" altLang="en-US" dirty="0" smtClean="0"/>
              <a:t>原案：森</a:t>
            </a:r>
            <a:r>
              <a:rPr lang="ja-JP" altLang="en-US" dirty="0" smtClean="0"/>
              <a:t>、楠本</a:t>
            </a:r>
            <a:endParaRPr lang="en-US" altLang="ja-JP" dirty="0" smtClean="0"/>
          </a:p>
          <a:p>
            <a:r>
              <a:rPr lang="ja-JP" altLang="en-US" dirty="0" smtClean="0"/>
              <a:t>解答例：</a:t>
            </a:r>
            <a:r>
              <a:rPr lang="ja-JP" altLang="en-US" smtClean="0"/>
              <a:t>森</a:t>
            </a:r>
            <a:r>
              <a:rPr lang="ja-JP" altLang="en-US" smtClean="0"/>
              <a:t>、吉田</a:t>
            </a:r>
            <a:endParaRPr lang="en-US" altLang="ja-JP" dirty="0" smtClean="0"/>
          </a:p>
          <a:p>
            <a:r>
              <a:rPr lang="ja-JP" altLang="en-US" dirty="0" smtClean="0"/>
              <a:t>問題文：森</a:t>
            </a:r>
            <a:endParaRPr lang="en-US" altLang="ja-JP" dirty="0" smtClean="0"/>
          </a:p>
          <a:p>
            <a:r>
              <a:rPr lang="ja-JP" altLang="en-US" dirty="0" smtClean="0"/>
              <a:t>解説：森</a:t>
            </a:r>
            <a:endParaRPr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dirty="0" smtClean="0"/>
              <a:t>AI</a:t>
            </a:r>
            <a:r>
              <a:rPr lang="ja-JP" altLang="en-US" dirty="0" smtClean="0"/>
              <a:t>としりとりをして勝て</a:t>
            </a:r>
            <a:endParaRPr lang="en-US" altLang="ja-JP" dirty="0" smtClean="0"/>
          </a:p>
          <a:p>
            <a:pPr lvl="1"/>
            <a:r>
              <a:rPr kumimoji="1" lang="ja-JP" altLang="en-US" dirty="0" smtClean="0"/>
              <a:t>ルールは普通のしりとりと同じ</a:t>
            </a:r>
            <a:endParaRPr kumimoji="1" lang="en-US" altLang="ja-JP" dirty="0" smtClean="0"/>
          </a:p>
          <a:p>
            <a:pPr lvl="2"/>
            <a:r>
              <a:rPr lang="ja-JP" altLang="en-US" dirty="0" smtClean="0"/>
              <a:t>同じ単語を言ってはいけない</a:t>
            </a:r>
            <a:endParaRPr lang="en-US" altLang="ja-JP" dirty="0" smtClean="0"/>
          </a:p>
          <a:p>
            <a:pPr lvl="2"/>
            <a:r>
              <a:rPr kumimoji="1" lang="ja-JP" altLang="en-US" dirty="0" smtClean="0"/>
              <a:t>相手の言った単語の末尾の文字を先頭に使わないといけない</a:t>
            </a:r>
            <a:endParaRPr kumimoji="1" lang="en-US" altLang="ja-JP" dirty="0" smtClean="0"/>
          </a:p>
          <a:p>
            <a:pPr lvl="1"/>
            <a:r>
              <a:rPr lang="ja-JP" altLang="en-US" dirty="0" smtClean="0"/>
              <a:t>使える単語はアルファベット小文字のみ</a:t>
            </a:r>
            <a:endParaRPr lang="en-US" altLang="ja-JP" dirty="0" smtClean="0"/>
          </a:p>
          <a:p>
            <a:pPr lvl="2"/>
            <a:r>
              <a:rPr lang="en-US" altLang="ja-JP" dirty="0" smtClean="0"/>
              <a:t>AI</a:t>
            </a:r>
            <a:r>
              <a:rPr lang="ja-JP" altLang="en-US" dirty="0" smtClean="0"/>
              <a:t>は</a:t>
            </a:r>
            <a:r>
              <a:rPr lang="en-US" altLang="ja-JP" dirty="0" smtClean="0"/>
              <a:t>1,2</a:t>
            </a:r>
            <a:r>
              <a:rPr lang="ja-JP" altLang="en-US" dirty="0" smtClean="0"/>
              <a:t>文字の単語しか言えない</a:t>
            </a:r>
            <a:endParaRPr lang="en-US" altLang="ja-JP" dirty="0" smtClean="0"/>
          </a:p>
          <a:p>
            <a:pPr lvl="2"/>
            <a:r>
              <a:rPr lang="ja-JP" altLang="en-US" dirty="0" smtClean="0"/>
              <a:t>自分は</a:t>
            </a:r>
            <a:r>
              <a:rPr lang="en-US" altLang="ja-JP" dirty="0" smtClean="0"/>
              <a:t>10</a:t>
            </a:r>
            <a:r>
              <a:rPr lang="ja-JP" altLang="en-US" dirty="0" smtClean="0"/>
              <a:t>文字</a:t>
            </a:r>
            <a:r>
              <a:rPr lang="ja-JP" altLang="en-US" dirty="0" smtClean="0"/>
              <a:t>まで</a:t>
            </a:r>
            <a:endParaRPr lang="en-US" altLang="ja-JP" dirty="0" smtClean="0"/>
          </a:p>
          <a:p>
            <a:pPr lvl="1"/>
            <a:r>
              <a:rPr lang="ja-JP" altLang="en-US" dirty="0" smtClean="0"/>
              <a:t>クエリを投げられるのは</a:t>
            </a:r>
            <a:r>
              <a:rPr lang="en-US" altLang="ja-JP" dirty="0" smtClean="0"/>
              <a:t>50</a:t>
            </a:r>
            <a:r>
              <a:rPr lang="ja-JP" altLang="en-US" dirty="0" smtClean="0"/>
              <a:t>回まで</a:t>
            </a:r>
            <a:endParaRPr lang="en-US" altLang="ja-JP" dirty="0" smtClean="0"/>
          </a:p>
          <a:p>
            <a:pPr lvl="2"/>
            <a:endParaRPr kumimoji="1" lang="en-US" altLang="ja-JP" dirty="0" smtClean="0"/>
          </a:p>
        </p:txBody>
      </p:sp>
      <p:sp>
        <p:nvSpPr>
          <p:cNvPr id="2" name="タイトル 1"/>
          <p:cNvSpPr>
            <a:spLocks noGrp="1"/>
          </p:cNvSpPr>
          <p:nvPr>
            <p:ph type="title"/>
          </p:nvPr>
        </p:nvSpPr>
        <p:spPr/>
        <p:txBody>
          <a:bodyPr/>
          <a:lstStyle/>
          <a:p>
            <a:r>
              <a:rPr kumimoji="1" lang="ja-JP" altLang="en-US" dirty="0" smtClean="0"/>
              <a:t>問題</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ja-JP" altLang="en-US" dirty="0" smtClean="0"/>
              <a:t>賢い</a:t>
            </a:r>
            <a:r>
              <a:rPr kumimoji="1" lang="en-US" altLang="ja-JP" dirty="0" smtClean="0"/>
              <a:t>AI</a:t>
            </a:r>
            <a:r>
              <a:rPr kumimoji="1" lang="ja-JP" altLang="en-US" dirty="0" smtClean="0"/>
              <a:t>がいるので戦略を考えないと</a:t>
            </a:r>
            <a:r>
              <a:rPr kumimoji="1" lang="en-US" altLang="ja-JP" dirty="0" smtClean="0"/>
              <a:t>50</a:t>
            </a:r>
            <a:r>
              <a:rPr kumimoji="1" lang="ja-JP" altLang="en-US" dirty="0" smtClean="0"/>
              <a:t>回以内に勝てない</a:t>
            </a:r>
            <a:endParaRPr kumimoji="1" lang="en-US" altLang="ja-JP" dirty="0" smtClean="0"/>
          </a:p>
          <a:p>
            <a:r>
              <a:rPr lang="en-US" altLang="ja-JP" dirty="0" smtClean="0"/>
              <a:t>AI</a:t>
            </a:r>
            <a:r>
              <a:rPr lang="ja-JP" altLang="en-US" dirty="0" smtClean="0"/>
              <a:t>は</a:t>
            </a:r>
            <a:r>
              <a:rPr lang="en-US" altLang="ja-JP" dirty="0" smtClean="0"/>
              <a:t>2</a:t>
            </a:r>
            <a:r>
              <a:rPr lang="ja-JP" altLang="en-US" dirty="0" smtClean="0"/>
              <a:t>文字までの単語しか使えないのでひたすら同じ文字で攻め続ければ勝てる</a:t>
            </a:r>
            <a:endParaRPr lang="en-US" altLang="ja-JP" dirty="0" smtClean="0"/>
          </a:p>
          <a:p>
            <a:pPr lvl="1"/>
            <a:r>
              <a:rPr kumimoji="1" lang="ja-JP" altLang="en-US" dirty="0" smtClean="0"/>
              <a:t>例えば</a:t>
            </a:r>
            <a:r>
              <a:rPr kumimoji="1" lang="en-US" altLang="ja-JP" dirty="0" smtClean="0"/>
              <a:t>a</a:t>
            </a:r>
            <a:r>
              <a:rPr kumimoji="1" lang="ja-JP" altLang="en-US" dirty="0" smtClean="0"/>
              <a:t>で始まる</a:t>
            </a:r>
            <a:r>
              <a:rPr lang="en-US" altLang="ja-JP" dirty="0" smtClean="0"/>
              <a:t>1,2</a:t>
            </a:r>
            <a:r>
              <a:rPr lang="ja-JP" altLang="en-US" dirty="0" smtClean="0"/>
              <a:t>文字の単語は</a:t>
            </a:r>
            <a:r>
              <a:rPr lang="en-US" altLang="ja-JP" dirty="0" smtClean="0"/>
              <a:t>27</a:t>
            </a:r>
            <a:r>
              <a:rPr lang="ja-JP" altLang="en-US" dirty="0" smtClean="0"/>
              <a:t>個しかない</a:t>
            </a:r>
            <a:endParaRPr lang="en-US" altLang="ja-JP" dirty="0" smtClean="0"/>
          </a:p>
          <a:p>
            <a:r>
              <a:rPr lang="ja-JP" altLang="en-US" dirty="0" smtClean="0"/>
              <a:t>文字の先頭と末尾以外の部分は単語が被らないようにランダムもしくは規則的に作る</a:t>
            </a:r>
            <a:endParaRPr lang="en-US" altLang="ja-JP" dirty="0" smtClean="0"/>
          </a:p>
        </p:txBody>
      </p:sp>
      <p:sp>
        <p:nvSpPr>
          <p:cNvPr id="2" name="タイトル 1"/>
          <p:cNvSpPr>
            <a:spLocks noGrp="1"/>
          </p:cNvSpPr>
          <p:nvPr>
            <p:ph type="title"/>
          </p:nvPr>
        </p:nvSpPr>
        <p:spPr/>
        <p:txBody>
          <a:bodyPr/>
          <a:lstStyle/>
          <a:p>
            <a:r>
              <a:rPr kumimoji="1" lang="ja-JP" altLang="en-US" dirty="0" smtClean="0"/>
              <a:t>解法</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AI</a:t>
            </a:r>
            <a:r>
              <a:rPr lang="ja-JP" altLang="en-US" dirty="0" smtClean="0"/>
              <a:t>は</a:t>
            </a:r>
            <a:r>
              <a:rPr lang="en-US" altLang="ja-JP" dirty="0" smtClean="0"/>
              <a:t>1</a:t>
            </a:r>
            <a:r>
              <a:rPr lang="ja-JP" altLang="en-US" dirty="0" smtClean="0"/>
              <a:t>文字の単語も使います</a:t>
            </a:r>
            <a:endParaRPr lang="en-US" altLang="ja-JP" dirty="0" smtClean="0"/>
          </a:p>
          <a:p>
            <a:r>
              <a:rPr lang="ja-JP" altLang="en-US" dirty="0" smtClean="0"/>
              <a:t>自分が使った単語を</a:t>
            </a:r>
            <a:r>
              <a:rPr lang="en-US" altLang="ja-JP" dirty="0" smtClean="0"/>
              <a:t>AI</a:t>
            </a:r>
            <a:r>
              <a:rPr lang="ja-JP" altLang="en-US" dirty="0" smtClean="0"/>
              <a:t>が言う可能性もあります</a:t>
            </a:r>
            <a:endParaRPr lang="en-US" altLang="ja-JP" dirty="0" smtClean="0"/>
          </a:p>
          <a:p>
            <a:r>
              <a:rPr lang="en-US" altLang="ja-JP" dirty="0" smtClean="0"/>
              <a:t>AI</a:t>
            </a:r>
            <a:r>
              <a:rPr lang="ja-JP" altLang="en-US" dirty="0" smtClean="0"/>
              <a:t>はしりとりにならない発言もするのでそれにも注意</a:t>
            </a:r>
            <a:endParaRPr lang="en-US" altLang="ja-JP" dirty="0" smtClean="0"/>
          </a:p>
          <a:p>
            <a:r>
              <a:rPr kumimoji="1" lang="ja-JP" altLang="en-US" dirty="0" smtClean="0"/>
              <a:t>自分が負けてもいけません</a:t>
            </a:r>
            <a:endParaRPr kumimoji="1" lang="en-US" altLang="ja-JP" dirty="0" smtClean="0"/>
          </a:p>
          <a:p>
            <a:endParaRPr lang="en-US" altLang="ja-JP" dirty="0" smtClean="0"/>
          </a:p>
          <a:p>
            <a:r>
              <a:rPr lang="ja-JP" altLang="en-US" dirty="0" smtClean="0"/>
              <a:t>自分が</a:t>
            </a:r>
            <a:r>
              <a:rPr lang="en-US" altLang="ja-JP" dirty="0" smtClean="0"/>
              <a:t>AI</a:t>
            </a:r>
            <a:r>
              <a:rPr lang="ja-JP" altLang="en-US" dirty="0" smtClean="0"/>
              <a:t>代わりになれば手元でも実行できるので簡単</a:t>
            </a:r>
            <a:r>
              <a:rPr lang="ja-JP" altLang="en-US" smtClean="0"/>
              <a:t>なテストはできます</a:t>
            </a:r>
            <a:endParaRPr lang="en-US" altLang="ja-JP" dirty="0" smtClean="0"/>
          </a:p>
          <a:p>
            <a:pPr lvl="1"/>
            <a:r>
              <a:rPr lang="ja-JP" altLang="en-US" dirty="0" smtClean="0"/>
              <a:t>制約の見落としに注意</a:t>
            </a:r>
            <a:endParaRPr lang="en-US" altLang="ja-JP" dirty="0" smtClean="0"/>
          </a:p>
        </p:txBody>
      </p:sp>
      <p:sp>
        <p:nvSpPr>
          <p:cNvPr id="3" name="タイトル 2"/>
          <p:cNvSpPr>
            <a:spLocks noGrp="1"/>
          </p:cNvSpPr>
          <p:nvPr>
            <p:ph type="title"/>
          </p:nvPr>
        </p:nvSpPr>
        <p:spPr/>
        <p:txBody>
          <a:bodyPr/>
          <a:lstStyle/>
          <a:p>
            <a:r>
              <a:rPr lang="ja-JP" altLang="en-US" dirty="0" smtClean="0"/>
              <a:t>注意点</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First AC</a:t>
            </a:r>
          </a:p>
          <a:p>
            <a:pPr lvl="1"/>
            <a:r>
              <a:rPr lang="en-US" altLang="ja-JP" dirty="0" err="1" smtClean="0"/>
              <a:t>OgieKako</a:t>
            </a:r>
            <a:r>
              <a:rPr lang="en-US" altLang="ja-JP" dirty="0" smtClean="0"/>
              <a:t> (09:43)</a:t>
            </a:r>
          </a:p>
          <a:p>
            <a:r>
              <a:rPr kumimoji="1" lang="en-US" altLang="ja-JP" dirty="0" smtClean="0"/>
              <a:t>AC</a:t>
            </a:r>
            <a:r>
              <a:rPr lang="en-US" altLang="ja-JP" dirty="0" smtClean="0"/>
              <a:t> / Submit</a:t>
            </a:r>
            <a:endParaRPr kumimoji="1" lang="en-US" altLang="ja-JP" dirty="0" smtClean="0"/>
          </a:p>
          <a:p>
            <a:pPr lvl="1"/>
            <a:r>
              <a:rPr kumimoji="1" lang="en-US" altLang="ja-JP" dirty="0" smtClean="0"/>
              <a:t>109</a:t>
            </a:r>
            <a:r>
              <a:rPr lang="ja-JP" altLang="en-US" dirty="0" smtClean="0"/>
              <a:t> </a:t>
            </a:r>
            <a:r>
              <a:rPr lang="en-US" altLang="ja-JP" dirty="0" smtClean="0"/>
              <a:t>/ 325 (33%)</a:t>
            </a:r>
          </a:p>
          <a:p>
            <a:r>
              <a:rPr kumimoji="1" lang="en-US" altLang="ja-JP" dirty="0" smtClean="0"/>
              <a:t>AC / Trying people</a:t>
            </a:r>
          </a:p>
          <a:p>
            <a:pPr lvl="1"/>
            <a:r>
              <a:rPr lang="en-US" altLang="ja-JP" dirty="0" smtClean="0"/>
              <a:t>109 / 118 (</a:t>
            </a:r>
            <a:r>
              <a:rPr lang="en-US" altLang="ja-JP" smtClean="0"/>
              <a:t>92%)</a:t>
            </a:r>
            <a:endParaRPr lang="en-US" altLang="ja-JP" dirty="0" smtClean="0"/>
          </a:p>
        </p:txBody>
      </p:sp>
      <p:sp>
        <p:nvSpPr>
          <p:cNvPr id="3" name="タイトル 2"/>
          <p:cNvSpPr>
            <a:spLocks noGrp="1"/>
          </p:cNvSpPr>
          <p:nvPr>
            <p:ph type="title"/>
          </p:nvPr>
        </p:nvSpPr>
        <p:spPr/>
        <p:txBody>
          <a:bodyPr/>
          <a:lstStyle/>
          <a:p>
            <a:r>
              <a:rPr kumimoji="1" lang="ja-JP" altLang="en-US" dirty="0" smtClean="0"/>
              <a:t>結果</a:t>
            </a:r>
            <a:endParaRPr kumimoji="1"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211</TotalTime>
  <Words>228</Words>
  <Application>Microsoft Office PowerPoint</Application>
  <PresentationFormat>画面に合わせる (4:3)</PresentationFormat>
  <Paragraphs>34</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ビジネス</vt:lpstr>
      <vt:lpstr>KUPC 2011 問題 C - しりとり </vt:lpstr>
      <vt:lpstr>問題</vt:lpstr>
      <vt:lpstr>解法</vt:lpstr>
      <vt:lpstr>注意点</vt:lpstr>
      <vt:lpstr>結果</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問題 C： しりとり</dc:title>
  <dc:subject>KUPC2011</dc:subject>
  <dc:creator>森　槙悟</dc:creator>
  <cp:lastModifiedBy>admin</cp:lastModifiedBy>
  <cp:revision>36</cp:revision>
  <dcterms:created xsi:type="dcterms:W3CDTF">2011-08-07T07:58:17Z</dcterms:created>
  <dcterms:modified xsi:type="dcterms:W3CDTF">2011-08-07T13:14:11Z</dcterms:modified>
</cp:coreProperties>
</file>